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72" r:id="rId4"/>
    <p:sldId id="257" r:id="rId5"/>
    <p:sldId id="262" r:id="rId6"/>
    <p:sldId id="260" r:id="rId7"/>
    <p:sldId id="261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3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06826-AE33-4348-A2C5-372CE365DF51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84E47-B704-4AD9-9A77-4FC01C2C28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03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4E47-B704-4AD9-9A77-4FC01C2C282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50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4E47-B704-4AD9-9A77-4FC01C2C282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69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58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01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92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36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37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83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33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86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54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50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51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5BDCF-507D-45EB-9E73-6DE6778B052B}" type="datetimeFigureOut">
              <a:rPr lang="zh-TW" altLang="en-US" smtClean="0"/>
              <a:t>2026/1/23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1BF5-B1EE-441D-899A-30E5CDDC5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3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6 1oz Great Britain Lunar Year of Horse .9999 Gold Proof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03275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勇敢反省</a:t>
            </a:r>
            <a:endParaRPr lang="zh-TW" altLang="en-US" dirty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2276872"/>
            <a:ext cx="5472608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835696" y="544522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2024</a:t>
            </a:r>
            <a:r>
              <a:rPr lang="zh-TW" altLang="en-US" sz="24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那一年</a:t>
            </a:r>
            <a:r>
              <a:rPr lang="en-US" altLang="zh-TW" sz="24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......................</a:t>
            </a:r>
          </a:p>
          <a:p>
            <a:r>
              <a:rPr lang="zh-TW" altLang="en-US" sz="24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反省是要變成更好的自己</a:t>
            </a:r>
            <a:endParaRPr lang="zh-TW" altLang="en-US" sz="2400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65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2024</a:t>
            </a:r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 新 目 標</a:t>
            </a:r>
            <a:endParaRPr lang="zh-TW" altLang="en-US" dirty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621" y="1521006"/>
            <a:ext cx="8136904" cy="4392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491880" y="6273534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找二位見證者簽名唷</a:t>
            </a:r>
            <a:r>
              <a:rPr lang="en-US" altLang="zh-TW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!!!</a:t>
            </a:r>
            <a:endParaRPr lang="zh-TW" altLang="en-US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75173" y="5013176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見證者簽名：</a:t>
            </a:r>
            <a:r>
              <a:rPr lang="en-US" altLang="zh-TW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_____________</a:t>
            </a:r>
            <a:endParaRPr lang="zh-TW" altLang="en-US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75173" y="5351150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見證者簽名：</a:t>
            </a:r>
            <a:r>
              <a:rPr lang="en-US" altLang="zh-TW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_____________</a:t>
            </a:r>
            <a:endParaRPr lang="zh-TW" altLang="en-US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234888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目標要明確，有時間點、可量化、可行性高！</a:t>
            </a:r>
            <a:endParaRPr lang="zh-TW" altLang="en-US" sz="3600" dirty="0">
              <a:solidFill>
                <a:srgbClr val="FF0000"/>
              </a:solidFill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19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王漢宗粗鋼體一標準" panose="02020600000000000000" pitchFamily="18" charset="-120"/>
                <a:ea typeface="王漢宗粗鋼體一標準" panose="02020600000000000000" pitchFamily="18" charset="-120"/>
              </a:rPr>
              <a:t>目標設定</a:t>
            </a:r>
            <a:r>
              <a:rPr lang="en-US" altLang="zh-TW" dirty="0" smtClean="0">
                <a:latin typeface="王漢宗粗鋼體一標準" panose="02020600000000000000" pitchFamily="18" charset="-120"/>
                <a:ea typeface="王漢宗粗鋼體一標準" panose="02020600000000000000" pitchFamily="18" charset="-120"/>
              </a:rPr>
              <a:t>SMART</a:t>
            </a:r>
            <a:r>
              <a:rPr lang="zh-TW" altLang="en-US" dirty="0" smtClean="0">
                <a:latin typeface="王漢宗粗鋼體一標準" panose="02020600000000000000" pitchFamily="18" charset="-120"/>
                <a:ea typeface="王漢宗粗鋼體一標準" panose="02020600000000000000" pitchFamily="18" charset="-120"/>
              </a:rPr>
              <a:t>法則</a:t>
            </a:r>
            <a:endParaRPr lang="zh-TW" altLang="en-US" dirty="0">
              <a:latin typeface="王漢宗粗鋼體一標準" panose="02020600000000000000" pitchFamily="18" charset="-120"/>
              <a:ea typeface="王漢宗粗鋼體一標準" panose="02020600000000000000" pitchFamily="18" charset="-120"/>
            </a:endParaRPr>
          </a:p>
        </p:txBody>
      </p:sp>
      <p:pic>
        <p:nvPicPr>
          <p:cNvPr id="7170" name="Picture 2" descr="ãç®æ¨ SMART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7" y="1124744"/>
            <a:ext cx="79601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500990"/>
              </p:ext>
            </p:extLst>
          </p:nvPr>
        </p:nvGraphicFramePr>
        <p:xfrm>
          <a:off x="539552" y="260648"/>
          <a:ext cx="8229600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32848682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95783754"/>
                    </a:ext>
                  </a:extLst>
                </a:gridCol>
              </a:tblGrid>
              <a:tr h="31323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9389014"/>
                  </a:ext>
                </a:extLst>
              </a:tr>
              <a:tr h="31323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473440"/>
                  </a:ext>
                </a:extLst>
              </a:tr>
            </a:tbl>
          </a:graphicData>
        </a:graphic>
      </p:graphicFrame>
      <p:sp>
        <p:nvSpPr>
          <p:cNvPr id="5" name="橢圓 4"/>
          <p:cNvSpPr/>
          <p:nvPr/>
        </p:nvSpPr>
        <p:spPr>
          <a:xfrm>
            <a:off x="1187624" y="332656"/>
            <a:ext cx="2736304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000" dirty="0">
                <a:ea typeface="華康少女文字W6" panose="02010609000101010101" pitchFamily="49" charset="-120"/>
              </a:rPr>
              <a:t>變</a:t>
            </a:r>
          </a:p>
        </p:txBody>
      </p:sp>
      <p:sp>
        <p:nvSpPr>
          <p:cNvPr id="6" name="矩形 5"/>
          <p:cNvSpPr/>
          <p:nvPr/>
        </p:nvSpPr>
        <p:spPr>
          <a:xfrm>
            <a:off x="4860033" y="476672"/>
            <a:ext cx="3456383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228184" y="15881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王漢宗粗鋼體一標準" panose="02020600000000000000" pitchFamily="18" charset="-120"/>
                <a:ea typeface="王漢宗粗鋼體一標準" panose="02020600000000000000" pitchFamily="18" charset="-120"/>
              </a:rPr>
              <a:t>代表意義</a:t>
            </a:r>
            <a:endParaRPr lang="zh-TW" altLang="en-US" dirty="0">
              <a:latin typeface="王漢宗粗鋼體一標準" panose="02020600000000000000" pitchFamily="18" charset="-120"/>
              <a:ea typeface="王漢宗粗鋼體一標準" panose="020206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9592" y="3645024"/>
            <a:ext cx="3312368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71600" y="4653137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2024</a:t>
            </a:r>
            <a:r>
              <a:rPr lang="zh-TW" altLang="en-US" sz="20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那一年</a:t>
            </a:r>
            <a:r>
              <a:rPr lang="en-US" altLang="zh-TW" sz="20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......................</a:t>
            </a:r>
          </a:p>
          <a:p>
            <a:r>
              <a:rPr lang="zh-TW" altLang="en-US" sz="2000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反省是要變成更好的自己</a:t>
            </a:r>
            <a:endParaRPr lang="en-US" altLang="zh-TW" sz="2000" dirty="0" smtClean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r>
              <a:rPr lang="zh-TW" altLang="en-US" sz="20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千金難買早知道</a:t>
            </a:r>
          </a:p>
        </p:txBody>
      </p:sp>
      <p:sp>
        <p:nvSpPr>
          <p:cNvPr id="10" name="矩形 9"/>
          <p:cNvSpPr/>
          <p:nvPr/>
        </p:nvSpPr>
        <p:spPr>
          <a:xfrm>
            <a:off x="4860033" y="3645024"/>
            <a:ext cx="3456384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algn="ctr"/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2024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 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新 目 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標</a:t>
            </a:r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algn="ctr"/>
            <a:endParaRPr lang="en-US" altLang="zh-TW" dirty="0" smtClean="0">
              <a:solidFill>
                <a:schemeClr val="accent2">
                  <a:lumMod val="75000"/>
                </a:schemeClr>
              </a:solidFill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目標要明確，有時間點、可量化、可行性高</a:t>
            </a:r>
            <a:r>
              <a:rPr lang="zh-TW" altLang="en-US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！</a:t>
            </a:r>
            <a:endParaRPr lang="en-US" altLang="zh-TW" dirty="0" smtClean="0">
              <a:solidFill>
                <a:srgbClr val="FF0000"/>
              </a:solidFill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步驟</a:t>
            </a:r>
            <a:r>
              <a:rPr lang="en-US" altLang="zh-TW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：</a:t>
            </a:r>
            <a:r>
              <a:rPr lang="en-US" altLang="zh-TW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_____________</a:t>
            </a:r>
          </a:p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步驟</a:t>
            </a:r>
            <a:r>
              <a:rPr lang="en-US" altLang="zh-TW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：</a:t>
            </a:r>
            <a:r>
              <a:rPr lang="en-US" altLang="zh-TW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_____________</a:t>
            </a:r>
            <a:endParaRPr lang="en-US" altLang="zh-TW" dirty="0">
              <a:solidFill>
                <a:srgbClr val="FF0000"/>
              </a:solidFill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步驟</a:t>
            </a:r>
            <a:r>
              <a:rPr lang="en-US" altLang="zh-TW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：</a:t>
            </a:r>
            <a:r>
              <a:rPr lang="en-US" altLang="zh-TW" dirty="0" smtClean="0">
                <a:solidFill>
                  <a:srgbClr val="FF0000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_____________</a:t>
            </a:r>
            <a:endParaRPr lang="en-US" altLang="zh-TW" dirty="0">
              <a:solidFill>
                <a:srgbClr val="FF0000"/>
              </a:solidFill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algn="ctr"/>
            <a:endParaRPr lang="zh-TW" altLang="en-US" dirty="0">
              <a:solidFill>
                <a:srgbClr val="FF0000"/>
              </a:solidFill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algn="ctr"/>
            <a:endParaRPr lang="en-US" altLang="zh-TW" dirty="0" smtClean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96136" y="5693790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見證者簽名：</a:t>
            </a:r>
            <a:r>
              <a:rPr lang="en-US" altLang="zh-TW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_____________</a:t>
            </a:r>
            <a:endParaRPr lang="zh-TW" altLang="en-US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796136" y="5939415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見證者簽名：</a:t>
            </a:r>
            <a:r>
              <a:rPr lang="en-US" altLang="zh-TW" dirty="0" smtClean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_____________</a:t>
            </a:r>
            <a:endParaRPr lang="zh-TW" altLang="en-US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454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3976770" y="465137"/>
            <a:ext cx="936104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800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新</a:t>
            </a:r>
            <a:endParaRPr lang="en-US" altLang="zh-TW" sz="4800" dirty="0" smtClean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年</a:t>
            </a:r>
            <a:endParaRPr lang="en-US" altLang="zh-TW" sz="4800" dirty="0" smtClean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一</a:t>
            </a:r>
            <a:endParaRPr lang="en-US" altLang="zh-TW" sz="4800" dirty="0" smtClean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定</a:t>
            </a:r>
            <a:endParaRPr lang="en-US" altLang="zh-TW" sz="4800" dirty="0" smtClean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要</a:t>
            </a:r>
            <a:endParaRPr lang="en-US" altLang="zh-TW" sz="4800" dirty="0" smtClean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做</a:t>
            </a:r>
            <a:endParaRPr lang="en-US" altLang="zh-TW" sz="4800" dirty="0" smtClean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的</a:t>
            </a:r>
            <a:endParaRPr lang="en-US" altLang="zh-TW" sz="4800" dirty="0" smtClean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事</a:t>
            </a:r>
            <a:endParaRPr lang="zh-TW" altLang="en-US" sz="4800" dirty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937"/>
            <a:ext cx="4038600" cy="2685669"/>
          </a:xfrm>
        </p:spPr>
      </p:pic>
      <p:sp>
        <p:nvSpPr>
          <p:cNvPr id="8" name="AutoShape 2" descr="ãè¦ç´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ãè¦ç´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6" descr="ãè¦ç´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8" descr="ãè¦ç´åãçåçæå°çµæ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781"/>
            <a:ext cx="3240361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45" y="4334545"/>
            <a:ext cx="3747255" cy="250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精靈寶可夢和華航合作「皮卡丘彩繪機CI」超可愛皮卡丘飛機10月往來台北東京| 樂吃購！日本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r="8381"/>
          <a:stretch/>
        </p:blipFill>
        <p:spPr bwMode="auto">
          <a:xfrm>
            <a:off x="16910" y="-15878"/>
            <a:ext cx="3727231" cy="270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470487"/>
              </p:ext>
            </p:extLst>
          </p:nvPr>
        </p:nvGraphicFramePr>
        <p:xfrm>
          <a:off x="395535" y="160339"/>
          <a:ext cx="8352928" cy="6606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416578664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470654134"/>
                    </a:ext>
                  </a:extLst>
                </a:gridCol>
                <a:gridCol w="2196004">
                  <a:extLst>
                    <a:ext uri="{9D8B030D-6E8A-4147-A177-3AD203B41FA5}">
                      <a16:colId xmlns:a16="http://schemas.microsoft.com/office/drawing/2014/main" val="3132384423"/>
                    </a:ext>
                  </a:extLst>
                </a:gridCol>
                <a:gridCol w="1980460">
                  <a:extLst>
                    <a:ext uri="{9D8B030D-6E8A-4147-A177-3AD203B41FA5}">
                      <a16:colId xmlns:a16="http://schemas.microsoft.com/office/drawing/2014/main" val="3799732873"/>
                    </a:ext>
                  </a:extLst>
                </a:gridCol>
              </a:tblGrid>
              <a:tr h="1593550">
                <a:tc gridSpan="2"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魏碑體" panose="02010609010101010101" pitchFamily="49" charset="-120"/>
                          <a:ea typeface="華康魏碑體" panose="02010609010101010101" pitchFamily="49" charset="-120"/>
                        </a:rPr>
                        <a:t>嘿！</a:t>
                      </a:r>
                      <a:r>
                        <a:rPr lang="zh-TW" altLang="en-US" sz="2400" dirty="0" smtClean="0">
                          <a:latin typeface="華康魏碑體" panose="02010609010101010101" pitchFamily="49" charset="-120"/>
                          <a:ea typeface="華康魏碑體" panose="02010609010101010101" pitchFamily="49" charset="-120"/>
                        </a:rPr>
                        <a:t>你寒假有沒有</a:t>
                      </a:r>
                      <a:r>
                        <a:rPr lang="en-US" altLang="zh-TW" sz="2400" dirty="0" smtClean="0">
                          <a:latin typeface="華康魏碑體" panose="02010609010101010101" pitchFamily="49" charset="-120"/>
                          <a:ea typeface="華康魏碑體" panose="02010609010101010101" pitchFamily="49" charset="-120"/>
                        </a:rPr>
                        <a:t>……</a:t>
                      </a:r>
                    </a:p>
                    <a:p>
                      <a:r>
                        <a:rPr lang="zh-TW" altLang="en-US" dirty="0" smtClean="0"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</a:rPr>
                        <a:t>問問同學們寒假做什麼？</a:t>
                      </a:r>
                      <a:endParaRPr lang="en-US" altLang="zh-TW" dirty="0" smtClean="0">
                        <a:latin typeface="華康采風體W3(P)" panose="03000300000000000000" pitchFamily="66" charset="-120"/>
                        <a:ea typeface="華康采風體W3(P)" panose="03000300000000000000" pitchFamily="66" charset="-120"/>
                      </a:endParaRPr>
                    </a:p>
                    <a:p>
                      <a:r>
                        <a:rPr lang="zh-TW" altLang="en-US" dirty="0" smtClean="0"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</a:rPr>
                        <a:t>找到符合</a:t>
                      </a:r>
                      <a:r>
                        <a:rPr lang="zh-TW" altLang="en-US" sz="2000" dirty="0" smtClean="0"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</a:rPr>
                        <a:t>敘述</a:t>
                      </a:r>
                      <a:r>
                        <a:rPr lang="zh-TW" altLang="en-US" dirty="0" smtClean="0"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</a:rPr>
                        <a:t>的同學請他簽名</a:t>
                      </a:r>
                      <a:endParaRPr lang="en-US" altLang="zh-TW" dirty="0" smtClean="0">
                        <a:latin typeface="華康采風體W3(P)" panose="03000300000000000000" pitchFamily="66" charset="-120"/>
                        <a:ea typeface="華康采風體W3(P)" panose="03000300000000000000" pitchFamily="66" charset="-120"/>
                      </a:endParaRPr>
                    </a:p>
                    <a:p>
                      <a:r>
                        <a:rPr lang="zh-TW" altLang="en-US" dirty="0" smtClean="0"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</a:rPr>
                        <a:t>注意同學不可重複唷</a:t>
                      </a:r>
                      <a:r>
                        <a:rPr lang="en-US" altLang="zh-TW" dirty="0" smtClean="0"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</a:rPr>
                        <a:t>!</a:t>
                      </a:r>
                      <a:endParaRPr lang="zh-TW" altLang="en-US" dirty="0">
                        <a:latin typeface="華康采風體W3(P)" panose="03000300000000000000" pitchFamily="66" charset="-120"/>
                        <a:ea typeface="華康采風體W3(P)" panose="03000300000000000000" pitchFamily="66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dirty="0" smtClean="0"/>
                        <a:t>班級：</a:t>
                      </a:r>
                      <a:r>
                        <a:rPr lang="en-US" altLang="zh-TW" dirty="0" smtClean="0"/>
                        <a:t>_____________</a:t>
                      </a:r>
                    </a:p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dirty="0" smtClean="0"/>
                        <a:t>座號：</a:t>
                      </a:r>
                      <a:r>
                        <a:rPr lang="en-US" altLang="zh-TW" dirty="0" smtClean="0"/>
                        <a:t>_____________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姓名：</a:t>
                      </a:r>
                      <a:r>
                        <a:rPr lang="en-US" altLang="zh-TW" dirty="0" smtClean="0"/>
                        <a:t>_____________</a:t>
                      </a:r>
                      <a:endParaRPr lang="zh-TW" altLang="en-US" dirty="0" smtClean="0"/>
                    </a:p>
                    <a:p>
                      <a:pPr algn="r"/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52409"/>
                  </a:ext>
                </a:extLst>
              </a:tr>
              <a:tr h="15786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年度代表字</a:t>
                      </a:r>
                      <a:endParaRPr kumimoji="0" lang="en-US" altLang="zh-TW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800" b="0" dirty="0" smtClean="0"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</a:rPr>
                        <a:t/>
                      </a:r>
                      <a:br>
                        <a:rPr lang="en-US" altLang="zh-TW" sz="2800" b="0" dirty="0" smtClean="0"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</a:rPr>
                      </a:br>
                      <a:endParaRPr lang="zh-TW" altLang="en-US" sz="2800" b="0" dirty="0">
                        <a:latin typeface="華康采風體W3(P)" panose="03000300000000000000" pitchFamily="66" charset="-120"/>
                        <a:ea typeface="華康采風體W3(P)" panose="03000300000000000000" pitchFamily="66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開學心情</a:t>
                      </a:r>
                      <a:endParaRPr kumimoji="0" lang="en-US" altLang="zh-TW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你的代表字</a:t>
                      </a:r>
                      <a:endParaRPr kumimoji="0" lang="en-US" altLang="zh-TW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印象最深刻</a:t>
                      </a:r>
                      <a:endParaRPr kumimoji="0" lang="en-US" altLang="zh-TW" sz="2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595725"/>
                  </a:ext>
                </a:extLst>
              </a:tr>
              <a:tr h="10825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追劇追星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出去玩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睡到中午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學才藝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0101577"/>
                  </a:ext>
                </a:extLst>
              </a:tr>
              <a:tr h="959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交新朋友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補習</a:t>
                      </a:r>
                      <a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</a:rPr>
                        <a:t>讀書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領紅包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6716931"/>
                  </a:ext>
                </a:extLst>
              </a:tr>
              <a:tr h="139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搭飛機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見到想念的人</a:t>
                      </a:r>
                      <a:endParaRPr kumimoji="0" lang="en-US" altLang="zh-TW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/>
                      </a:r>
                      <a:b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</a:b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華康采風體W3(P)" panose="03000300000000000000" pitchFamily="66" charset="-120"/>
                          <a:ea typeface="華康采風體W3(P)" panose="03000300000000000000" pitchFamily="66" charset="-120"/>
                          <a:cs typeface="+mn-cs"/>
                        </a:rPr>
                        <a:t>________</a:t>
                      </a:r>
                      <a:endParaRPr kumimoji="0" lang="zh-TW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華康采風體W3(P)" panose="03000300000000000000" pitchFamily="66" charset="-120"/>
                        <a:ea typeface="華康采風體W3(P)" panose="03000300000000000000" pitchFamily="66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0999750"/>
                  </a:ext>
                </a:extLst>
              </a:tr>
            </a:tbl>
          </a:graphicData>
        </a:graphic>
      </p:graphicFrame>
      <p:sp>
        <p:nvSpPr>
          <p:cNvPr id="8" name="AutoShape 2" descr="寒假好好玩：溫泉景點、飯店優惠| TravelKing旅遊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4" descr="寒假好好玩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6" name="Picture 8" descr="公告本校111年寒假學生活動安全注意事項| 中國醫藥大學生物科技產業博士學位學程(Ph.D. Program for Biotechnology  Industry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25442" r="1889" b="26175"/>
          <a:stretch/>
        </p:blipFill>
        <p:spPr bwMode="auto">
          <a:xfrm>
            <a:off x="3541629" y="404664"/>
            <a:ext cx="2060741" cy="10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/>
          <p:nvPr/>
        </p:nvSpPr>
        <p:spPr>
          <a:xfrm>
            <a:off x="971600" y="2244472"/>
            <a:ext cx="1008112" cy="10405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148064" y="2244472"/>
            <a:ext cx="1008112" cy="10405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035125" y="2244472"/>
            <a:ext cx="1008112" cy="10405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948264" y="2420888"/>
            <a:ext cx="165618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47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692696"/>
            <a:ext cx="1584176" cy="547260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回</a:t>
            </a:r>
            <a: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/>
            </a:r>
            <a:b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</a:br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 顧</a:t>
            </a:r>
            <a: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/>
            </a:r>
            <a:b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</a:br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 </a:t>
            </a:r>
            <a: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2025</a:t>
            </a:r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 </a:t>
            </a:r>
            <a: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/>
            </a:r>
            <a:b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</a:br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台</a:t>
            </a:r>
            <a: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/>
            </a:r>
            <a:br>
              <a:rPr lang="en-US" altLang="zh-TW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</a:br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灣</a:t>
            </a:r>
            <a:endParaRPr lang="zh-TW" altLang="en-US" dirty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</p:txBody>
      </p:sp>
      <p:pic>
        <p:nvPicPr>
          <p:cNvPr id="2050" name="Picture 2" descr="Yahoo公布2025十大台灣新聞事件、十大國際新聞事件排行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07" y="1340768"/>
            <a:ext cx="7880646" cy="44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屬 於 你 的 </a:t>
            </a:r>
            <a:r>
              <a:rPr lang="en-US" altLang="zh-TW" i="1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2025</a:t>
            </a:r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 </a:t>
            </a:r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代 表 字</a:t>
            </a:r>
            <a:endParaRPr lang="zh-TW" altLang="en-US" dirty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91624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新年來訂一個新目標</a:t>
            </a:r>
            <a:endParaRPr lang="zh-TW" altLang="en-US" dirty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488832" cy="4608511"/>
          </a:xfrm>
        </p:spPr>
      </p:pic>
    </p:spTree>
    <p:extLst>
      <p:ext uri="{BB962C8B-B14F-4D97-AF65-F5344CB8AC3E}">
        <p14:creationId xmlns:p14="http://schemas.microsoft.com/office/powerpoint/2010/main" val="25563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2871763" cy="28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4865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ç¸éåç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53047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45644" y="4291782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ea typeface="華康少女文字W6" panose="02010609000101010101" pitchFamily="49" charset="-120"/>
              </a:rPr>
              <a:t>回</a:t>
            </a:r>
            <a:endParaRPr lang="en-US" altLang="zh-TW" sz="3200" b="1" dirty="0" smtClean="0">
              <a:ea typeface="華康少女文字W6" panose="02010609000101010101" pitchFamily="49" charset="-120"/>
            </a:endParaRPr>
          </a:p>
          <a:p>
            <a:endParaRPr lang="en-US" altLang="zh-TW" sz="3200" b="1" dirty="0" smtClean="0">
              <a:ea typeface="華康少女文字W6" panose="02010609000101010101" pitchFamily="49" charset="-120"/>
            </a:endParaRPr>
          </a:p>
          <a:p>
            <a:r>
              <a:rPr lang="zh-TW" altLang="en-US" sz="3200" b="1" dirty="0" smtClean="0">
                <a:ea typeface="華康少女文字W6" panose="02010609000101010101" pitchFamily="49" charset="-120"/>
              </a:rPr>
              <a:t>顧</a:t>
            </a:r>
            <a:endParaRPr lang="zh-TW" altLang="en-US" sz="3200" b="1" dirty="0">
              <a:ea typeface="華康少女文字W6" panose="02010609000101010101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37798" y="4437112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ea typeface="華康少女文字W6" panose="02010609000101010101" pitchFamily="49" charset="-120"/>
              </a:rPr>
              <a:t>目</a:t>
            </a:r>
            <a:endParaRPr lang="en-US" altLang="zh-TW" sz="3200" b="1" dirty="0" smtClean="0">
              <a:ea typeface="華康少女文字W6" panose="02010609000101010101" pitchFamily="49" charset="-120"/>
            </a:endParaRPr>
          </a:p>
          <a:p>
            <a:endParaRPr lang="en-US" altLang="zh-TW" sz="3200" b="1" dirty="0">
              <a:ea typeface="華康少女文字W6" panose="02010609000101010101" pitchFamily="49" charset="-120"/>
            </a:endParaRPr>
          </a:p>
          <a:p>
            <a:r>
              <a:rPr lang="zh-TW" altLang="en-US" sz="3200" b="1" dirty="0">
                <a:ea typeface="華康少女文字W6" panose="02010609000101010101" pitchFamily="49" charset="-120"/>
              </a:rPr>
              <a:t>標</a:t>
            </a:r>
          </a:p>
        </p:txBody>
      </p:sp>
    </p:spTree>
    <p:extLst>
      <p:ext uri="{BB962C8B-B14F-4D97-AF65-F5344CB8AC3E}">
        <p14:creationId xmlns:p14="http://schemas.microsoft.com/office/powerpoint/2010/main" val="37336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433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請用一個字代表</a:t>
            </a:r>
            <a:r>
              <a:rPr lang="en-US" altLang="zh-TW" dirty="0" smtClean="0">
                <a:solidFill>
                  <a:schemeClr val="bg1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2023</a:t>
            </a:r>
            <a:r>
              <a:rPr lang="zh-TW" altLang="en-US" dirty="0" smtClean="0">
                <a:solidFill>
                  <a:schemeClr val="bg1"/>
                </a:solidFill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的自己</a:t>
            </a:r>
            <a:endParaRPr lang="zh-TW" altLang="en-US" dirty="0">
              <a:solidFill>
                <a:schemeClr val="bg1"/>
              </a:solidFill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7584" y="2636912"/>
            <a:ext cx="2880320" cy="2736304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76056" y="2852936"/>
            <a:ext cx="3240360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779912" y="3789040"/>
            <a:ext cx="1224136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779912" y="32536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王漢宗粗鋼體一標準" panose="02020600000000000000" pitchFamily="18" charset="-120"/>
                <a:ea typeface="王漢宗粗鋼體一標準" panose="02020600000000000000" pitchFamily="18" charset="-120"/>
              </a:rPr>
              <a:t>代表意義</a:t>
            </a:r>
            <a:endParaRPr lang="zh-TW" altLang="en-US" dirty="0">
              <a:latin typeface="王漢宗粗鋼體一標準" panose="02020600000000000000" pitchFamily="18" charset="-120"/>
              <a:ea typeface="王漢宗粗鋼體一標準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93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中特廣告體" panose="02010609010101010101" pitchFamily="49" charset="-120"/>
                <a:ea typeface="文鼎中特廣告體" panose="02010609010101010101" pitchFamily="49" charset="-120"/>
                <a:cs typeface="文鼎中特廣告體" panose="02010609010101010101" pitchFamily="49" charset="-120"/>
              </a:rPr>
              <a:t>承認自己的錯誤 真的不容易</a:t>
            </a:r>
            <a:endParaRPr lang="zh-TW" altLang="en-US" dirty="0">
              <a:latin typeface="文鼎中特廣告體" panose="02010609010101010101" pitchFamily="49" charset="-120"/>
              <a:ea typeface="文鼎中特廣告體" panose="02010609010101010101" pitchFamily="49" charset="-120"/>
              <a:cs typeface="文鼎中特廣告體" panose="02010609010101010101" pitchFamily="49" charset="-120"/>
            </a:endParaRPr>
          </a:p>
        </p:txBody>
      </p:sp>
      <p:pic>
        <p:nvPicPr>
          <p:cNvPr id="6146" name="Picture 2" descr="ãåçãçåçæå°çµæ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237062" cy="42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235</Words>
  <Application>Microsoft Office PowerPoint</Application>
  <PresentationFormat>如螢幕大小 (4:3)</PresentationFormat>
  <Paragraphs>78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文鼎中特廣告體</vt:lpstr>
      <vt:lpstr>王漢宗粗鋼體一標準</vt:lpstr>
      <vt:lpstr>王漢宗顏楷體繁</vt:lpstr>
      <vt:lpstr>華康少女文字W6</vt:lpstr>
      <vt:lpstr>華康采風體W3(P)</vt:lpstr>
      <vt:lpstr>華康魏碑體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回  顧  2025  台 灣</vt:lpstr>
      <vt:lpstr>屬 於 你 的 2025 代 表 字</vt:lpstr>
      <vt:lpstr>新年來訂一個新目標</vt:lpstr>
      <vt:lpstr>PowerPoint 簡報</vt:lpstr>
      <vt:lpstr>請用一個字代表2023的自己</vt:lpstr>
      <vt:lpstr>承認自己的錯誤 真的不容易</vt:lpstr>
      <vt:lpstr>勇敢反省</vt:lpstr>
      <vt:lpstr>2024 新 目 標</vt:lpstr>
      <vt:lpstr>目標設定SMART法則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蕭&amp;#20227;伶</dc:creator>
  <cp:lastModifiedBy>user</cp:lastModifiedBy>
  <cp:revision>60</cp:revision>
  <dcterms:created xsi:type="dcterms:W3CDTF">2019-01-23T23:44:58Z</dcterms:created>
  <dcterms:modified xsi:type="dcterms:W3CDTF">2026-01-23T00:05:57Z</dcterms:modified>
</cp:coreProperties>
</file>