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0" r:id="rId5"/>
    <p:sldId id="258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576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65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145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558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633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2248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757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3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48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2947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146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15EA8-6BBE-4A01-B626-2257D0F495CF}" type="datetimeFigureOut">
              <a:rPr lang="zh-TW" altLang="en-US" smtClean="0"/>
              <a:t>2026/1/23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18357-9DC0-4E97-A462-306C033C23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44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grpSp>
        <p:nvGrpSpPr>
          <p:cNvPr id="6" name="群組 5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4" name="圖片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4389119" y="4164675"/>
              <a:ext cx="3283527" cy="6567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800" b="1" dirty="0" smtClean="0">
                  <a:solidFill>
                    <a:schemeClr val="tx1"/>
                  </a:solidFill>
                  <a:latin typeface="華康流風體W3" panose="03000309000000000000" pitchFamily="65" charset="-120"/>
                  <a:ea typeface="華康流風體W3" panose="03000309000000000000" pitchFamily="65" charset="-120"/>
                </a:rPr>
                <a:t>輔導老師 蕭伃伶</a:t>
              </a:r>
              <a:endParaRPr lang="zh-TW" altLang="en-US" sz="2800" b="1" dirty="0">
                <a:solidFill>
                  <a:schemeClr val="tx1"/>
                </a:solidFill>
                <a:latin typeface="華康流風體W3" panose="03000309000000000000" pitchFamily="65" charset="-120"/>
                <a:ea typeface="華康流風體W3" panose="03000309000000000000" pitchFamily="65" charset="-120"/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3739978" y="2001838"/>
            <a:ext cx="1488727" cy="5569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solidFill>
                  <a:schemeClr val="tx1"/>
                </a:solidFill>
                <a:latin typeface="Chiller" panose="04020404031007020602" pitchFamily="82" charset="0"/>
              </a:rPr>
              <a:t>2026</a:t>
            </a:r>
            <a:endParaRPr lang="zh-TW" altLang="en-US" sz="4800" dirty="0">
              <a:solidFill>
                <a:schemeClr val="tx1"/>
              </a:solidFill>
              <a:latin typeface="Chiller" panose="040204040310070206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71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44794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133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42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273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</Words>
  <Application>Microsoft Office PowerPoint</Application>
  <PresentationFormat>寬螢幕</PresentationFormat>
  <Paragraphs>2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華康流風體W3</vt:lpstr>
      <vt:lpstr>新細明體</vt:lpstr>
      <vt:lpstr>Arial</vt:lpstr>
      <vt:lpstr>Calibri</vt:lpstr>
      <vt:lpstr>Calibri Light</vt:lpstr>
      <vt:lpstr>Chiller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</cp:revision>
  <dcterms:created xsi:type="dcterms:W3CDTF">2022-02-14T03:14:44Z</dcterms:created>
  <dcterms:modified xsi:type="dcterms:W3CDTF">2026-01-23T00:00:52Z</dcterms:modified>
</cp:coreProperties>
</file>