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0" r:id="rId6"/>
    <p:sldId id="265" r:id="rId7"/>
    <p:sldId id="264" r:id="rId8"/>
    <p:sldId id="263" r:id="rId9"/>
    <p:sldId id="261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27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35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7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6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1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8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9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2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94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6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8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9BA1D-2E3A-4796-B644-38580D0AFC7E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35EC-D548-43C1-A5FD-2B346E5022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66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關鍵字：愛惜光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79" y="-1"/>
            <a:ext cx="6420786" cy="42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很多變形的手錶, 時鐘失真, 時間旅行, 時空,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2742"/>
            <a:ext cx="5577840" cy="2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很多變形的手錶, 時鐘失真, 時間旅行, 時空,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51" y="4272742"/>
            <a:ext cx="6672349" cy="2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6"/>
          <a:stretch/>
        </p:blipFill>
        <p:spPr>
          <a:xfrm>
            <a:off x="2788920" y="4452408"/>
            <a:ext cx="6008804" cy="2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s://by.kaik.network/w:1024/h:576/q:mauto/f:avif/https:/focuschool.com/wp-content/uploads/2022/06/%E5%85%89%E9%99%B0%E8%BD%89%E7%9B%A4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254832"/>
            <a:ext cx="11182662" cy="660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18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s://by.kaik.network/w:1024/h:576/q:mauto/f:avif/https:/focuschool.com/wp-content/uploads/2022/06/%E5%85%89%E9%99%B0%E8%BD%89%E7%9B%A4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2" y="0"/>
            <a:ext cx="1105314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7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F提問法是什麼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" y="348917"/>
            <a:ext cx="11190204" cy="62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1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39" y="235150"/>
            <a:ext cx="3572374" cy="31151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95" y="235150"/>
            <a:ext cx="4258269" cy="29912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17" y="3801787"/>
            <a:ext cx="5363323" cy="27435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195" y="3557135"/>
            <a:ext cx="5391902" cy="28960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17180" t="5794" r="28339" b="1"/>
          <a:stretch/>
        </p:blipFill>
        <p:spPr>
          <a:xfrm>
            <a:off x="170950" y="215617"/>
            <a:ext cx="529389" cy="5384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908" y="182490"/>
            <a:ext cx="809738" cy="5715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9" y="3557135"/>
            <a:ext cx="676369" cy="5811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1303" y="3557135"/>
            <a:ext cx="704948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梅花時鐘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請將梅花１到Ｋ取出來，以Ｋ當圓心將Ａ１～Ｑ１２像時鐘數字一般，圍成一個</a:t>
            </a:r>
            <a:r>
              <a:rPr lang="zh-TW" altLang="zh-TW" dirty="0" smtClean="0"/>
              <a:t>圈</a:t>
            </a:r>
            <a:endParaRPr lang="en-US" altLang="zh-TW" dirty="0" smtClean="0"/>
          </a:p>
          <a:p>
            <a:r>
              <a:rPr lang="zh-TW" altLang="zh-TW" dirty="0" smtClean="0"/>
              <a:t>當</a:t>
            </a:r>
            <a:r>
              <a:rPr lang="zh-TW" altLang="zh-TW" dirty="0"/>
              <a:t>你這組完成的時候，請一起高舉雙手喊完成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rgbClr val="00B050"/>
                </a:solidFill>
              </a:rPr>
              <a:t>最</a:t>
            </a:r>
            <a:r>
              <a:rPr lang="zh-TW" altLang="zh-TW" dirty="0">
                <a:solidFill>
                  <a:srgbClr val="00B050"/>
                </a:solidFill>
              </a:rPr>
              <a:t>快的組別加３分，第二名加２分，第三名加１分</a:t>
            </a:r>
            <a:r>
              <a:rPr lang="zh-TW" altLang="zh-TW" dirty="0" smtClean="0">
                <a:solidFill>
                  <a:srgbClr val="00B050"/>
                </a:solidFill>
              </a:rPr>
              <a:t>。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zh-TW" dirty="0" smtClean="0"/>
              <a:t>加</a:t>
            </a:r>
            <a:r>
              <a:rPr lang="zh-TW" altLang="zh-TW" dirty="0"/>
              <a:t>分完後進入小組分享時間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花</a:t>
            </a:r>
            <a:r>
              <a:rPr lang="zh-TW" altLang="en-US" dirty="0">
                <a:solidFill>
                  <a:srgbClr val="FF0000"/>
                </a:solidFill>
              </a:rPr>
              <a:t>多有時間</a:t>
            </a:r>
            <a:r>
              <a:rPr lang="zh-TW" altLang="en-US" dirty="0" smtClean="0">
                <a:solidFill>
                  <a:srgbClr val="FF0000"/>
                </a:solidFill>
              </a:rPr>
              <a:t>睡覺？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>
                <a:solidFill>
                  <a:srgbClr val="7030A0"/>
                </a:solidFill>
              </a:rPr>
              <a:t>花多久時間交通？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648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提供相片說明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7" y="8009"/>
            <a:ext cx="9133320" cy="68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1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s://by.kaik.network/w:1024/h:576/q:mauto/f:avif/https:/focuschool.com/wp-content/uploads/2022/06/%E6%92%B2%E5%85%8B%E7%89%8C%E7%9A%84%E5%BB%B6%E4%BC%B8%E6%B4%BB%E5%8B%9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" y="104930"/>
            <a:ext cx="11077731" cy="6625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82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紅磚時鐘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zh-TW" altLang="zh-TW" dirty="0"/>
              <a:t>請將</a:t>
            </a:r>
            <a:r>
              <a:rPr lang="zh-TW" altLang="zh-TW" dirty="0" smtClean="0"/>
              <a:t>紅</a:t>
            </a:r>
            <a:r>
              <a:rPr lang="zh-TW" altLang="en-US" dirty="0" smtClean="0"/>
              <a:t>磚</a:t>
            </a:r>
            <a:r>
              <a:rPr lang="zh-TW" altLang="zh-TW" dirty="0" smtClean="0"/>
              <a:t>１</a:t>
            </a:r>
            <a:r>
              <a:rPr lang="zh-TW" altLang="zh-TW" dirty="0"/>
              <a:t>到Ｋ取出來，以Ｋ當圓心將Ａ１～Ｑ１２像時鐘數字一般，疊在紅心上面圍成一個</a:t>
            </a:r>
            <a:r>
              <a:rPr lang="zh-TW" altLang="zh-TW" dirty="0" smtClean="0"/>
              <a:t>圈</a:t>
            </a:r>
            <a:endParaRPr lang="en-US" altLang="zh-TW" dirty="0" smtClean="0"/>
          </a:p>
          <a:p>
            <a:pPr fontAlgn="base"/>
            <a:r>
              <a:rPr lang="zh-TW" altLang="zh-TW" dirty="0" smtClean="0"/>
              <a:t>當</a:t>
            </a:r>
            <a:r>
              <a:rPr lang="zh-TW" altLang="zh-TW" dirty="0"/>
              <a:t>你這組完成的時候，請一起高舉雙手喊完成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fontAlgn="base"/>
            <a:r>
              <a:rPr lang="zh-TW" altLang="zh-TW" dirty="0" smtClean="0">
                <a:solidFill>
                  <a:srgbClr val="00B050"/>
                </a:solidFill>
              </a:rPr>
              <a:t>最</a:t>
            </a:r>
            <a:r>
              <a:rPr lang="zh-TW" altLang="zh-TW" dirty="0">
                <a:solidFill>
                  <a:srgbClr val="00B050"/>
                </a:solidFill>
              </a:rPr>
              <a:t>快的組別加３分，第二名加２分，第三名加１分</a:t>
            </a:r>
            <a:r>
              <a:rPr lang="zh-TW" altLang="zh-TW" dirty="0" smtClean="0">
                <a:solidFill>
                  <a:srgbClr val="00B050"/>
                </a:solidFill>
              </a:rPr>
              <a:t>。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fontAlgn="base"/>
            <a:r>
              <a:rPr lang="zh-TW" altLang="zh-TW" dirty="0" smtClean="0"/>
              <a:t>加</a:t>
            </a:r>
            <a:r>
              <a:rPr lang="zh-TW" altLang="zh-TW" dirty="0"/>
              <a:t>分完後進入小組分享時間。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你最常做什麼事？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41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紅心時鐘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zh-TW" dirty="0"/>
              <a:t>請將</a:t>
            </a:r>
            <a:r>
              <a:rPr lang="zh-TW" altLang="zh-TW" dirty="0" smtClean="0"/>
              <a:t>紅</a:t>
            </a:r>
            <a:r>
              <a:rPr lang="zh-TW" altLang="en-US" dirty="0" smtClean="0"/>
              <a:t>心</a:t>
            </a:r>
            <a:r>
              <a:rPr lang="zh-TW" altLang="zh-TW" dirty="0" smtClean="0"/>
              <a:t>１</a:t>
            </a:r>
            <a:r>
              <a:rPr lang="zh-TW" altLang="zh-TW" dirty="0"/>
              <a:t>到Ｋ取出來，以Ｋ當圓心將Ａ１～Ｑ１２像時鐘數字一般，疊在紅心上面圍成一個圈</a:t>
            </a:r>
            <a:endParaRPr lang="en-US" altLang="zh-TW" dirty="0"/>
          </a:p>
          <a:p>
            <a:pPr fontAlgn="base"/>
            <a:r>
              <a:rPr lang="zh-TW" altLang="zh-TW" dirty="0"/>
              <a:t>當你這組完成的時候，請一起高舉雙手喊完成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fontAlgn="base"/>
            <a:r>
              <a:rPr lang="zh-TW" altLang="zh-TW" dirty="0" smtClean="0">
                <a:solidFill>
                  <a:srgbClr val="00B050"/>
                </a:solidFill>
              </a:rPr>
              <a:t>最</a:t>
            </a:r>
            <a:r>
              <a:rPr lang="zh-TW" altLang="zh-TW" dirty="0">
                <a:solidFill>
                  <a:srgbClr val="00B050"/>
                </a:solidFill>
              </a:rPr>
              <a:t>快的組別加３分，第二名加２分，第三名加１分。</a:t>
            </a:r>
            <a:endParaRPr lang="en-US" altLang="zh-TW" dirty="0">
              <a:solidFill>
                <a:srgbClr val="00B050"/>
              </a:solidFill>
            </a:endParaRPr>
          </a:p>
          <a:p>
            <a:pPr fontAlgn="base"/>
            <a:r>
              <a:rPr lang="zh-TW" altLang="zh-TW" dirty="0"/>
              <a:t>加分完後進入小組分享時間。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74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黑桃時鐘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請將黑桃１到Ｋ取出來，以Ｋ當圓心將Ａ１～Ｑ１２像時鐘數字一般，疊在紅心上面圍成一個</a:t>
            </a:r>
            <a:r>
              <a:rPr lang="zh-TW" altLang="zh-TW" dirty="0" smtClean="0"/>
              <a:t>圈</a:t>
            </a:r>
            <a:endParaRPr lang="en-US" altLang="zh-TW" dirty="0" smtClean="0"/>
          </a:p>
          <a:p>
            <a:r>
              <a:rPr lang="zh-TW" altLang="zh-TW" dirty="0" smtClean="0"/>
              <a:t>當</a:t>
            </a:r>
            <a:r>
              <a:rPr lang="zh-TW" altLang="zh-TW" dirty="0"/>
              <a:t>你這組完成的時候，請一起高舉雙手喊完成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rgbClr val="00B050"/>
                </a:solidFill>
              </a:rPr>
              <a:t>最</a:t>
            </a:r>
            <a:r>
              <a:rPr lang="zh-TW" altLang="zh-TW" dirty="0">
                <a:solidFill>
                  <a:srgbClr val="00B050"/>
                </a:solidFill>
              </a:rPr>
              <a:t>快的組別加３分，第二名加２分，第三名加１分</a:t>
            </a:r>
            <a:r>
              <a:rPr lang="zh-TW" altLang="zh-TW" dirty="0" smtClean="0">
                <a:solidFill>
                  <a:srgbClr val="00B050"/>
                </a:solidFill>
              </a:rPr>
              <a:t>。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zh-TW" dirty="0" smtClean="0"/>
              <a:t>加</a:t>
            </a:r>
            <a:r>
              <a:rPr lang="zh-TW" altLang="zh-TW" dirty="0"/>
              <a:t>分完後進入小組競賽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063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s://by.kaik.network/w:1024/h:576/q:mauto/f:avif/https:/focuschool.com/wp-content/uploads/2022/06/%E5%85%89%E9%99%B0%E8%BD%89%E7%9B%A4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104931"/>
            <a:ext cx="10897849" cy="656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33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分秒必爭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8991" y="1473199"/>
            <a:ext cx="10816409" cy="511386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將所有的排洗亂，整理唯一疊</a:t>
            </a:r>
            <a:endParaRPr lang="en-US" altLang="zh-TW" dirty="0" smtClean="0"/>
          </a:p>
          <a:p>
            <a:r>
              <a:rPr lang="zh-TW" altLang="en-US" dirty="0"/>
              <a:t>將所有的排，梅花最</a:t>
            </a:r>
            <a:r>
              <a:rPr lang="zh-TW" altLang="en-US" dirty="0" smtClean="0"/>
              <a:t>底層</a:t>
            </a:r>
            <a:r>
              <a:rPr lang="en-US" altLang="zh-TW" dirty="0" smtClean="0"/>
              <a:t>〉</a:t>
            </a:r>
            <a:r>
              <a:rPr lang="zh-TW" altLang="en-US" dirty="0" smtClean="0"/>
              <a:t>紅磚</a:t>
            </a:r>
            <a:r>
              <a:rPr lang="en-US" altLang="zh-TW" dirty="0" smtClean="0"/>
              <a:t>〉</a:t>
            </a:r>
            <a:r>
              <a:rPr lang="zh-TW" altLang="en-US" dirty="0" smtClean="0"/>
              <a:t>愛心</a:t>
            </a:r>
            <a:r>
              <a:rPr lang="en-US" altLang="zh-TW" dirty="0" smtClean="0"/>
              <a:t>〉</a:t>
            </a:r>
            <a:r>
              <a:rPr lang="zh-TW" altLang="en-US" dirty="0" smtClean="0"/>
              <a:t>黑桃</a:t>
            </a:r>
            <a:endParaRPr lang="en-US" altLang="zh-TW" dirty="0" smtClean="0"/>
          </a:p>
          <a:p>
            <a:r>
              <a:rPr lang="zh-TW" altLang="en-US" dirty="0"/>
              <a:t>依照</a:t>
            </a:r>
            <a:r>
              <a:rPr lang="zh-TW" altLang="en-US" dirty="0" smtClean="0"/>
              <a:t>數字排成時鐘狀態，排定牽手喊完成。</a:t>
            </a:r>
            <a:endParaRPr lang="zh-TW" altLang="en-US" dirty="0"/>
          </a:p>
        </p:txBody>
      </p:sp>
      <p:pic>
        <p:nvPicPr>
          <p:cNvPr id="2050" name="Picture 2" descr="未提供相片說明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63" y="3208867"/>
            <a:ext cx="4325057" cy="32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8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369</Words>
  <Application>Microsoft Office PowerPoint</Application>
  <PresentationFormat>寬螢幕</PresentationFormat>
  <Paragraphs>30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梅花時鐘</vt:lpstr>
      <vt:lpstr>PowerPoint 簡報</vt:lpstr>
      <vt:lpstr>PowerPoint 簡報</vt:lpstr>
      <vt:lpstr>紅磚時鐘</vt:lpstr>
      <vt:lpstr>紅心時鐘</vt:lpstr>
      <vt:lpstr>黑桃時鐘</vt:lpstr>
      <vt:lpstr>PowerPoint 簡報</vt:lpstr>
      <vt:lpstr>分秒必爭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2021-05-05T05:59:08Z</dcterms:created>
  <dcterms:modified xsi:type="dcterms:W3CDTF">2025-05-26T06:37:30Z</dcterms:modified>
</cp:coreProperties>
</file>